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9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3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80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230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238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24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358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86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966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170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51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94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210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183B1-EC53-4950-9692-2A3A1E1CB177}" type="datetimeFigureOut">
              <a:rPr lang="en-AU" smtClean="0"/>
              <a:t>16/12/2017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9C043-E780-4B0B-AA45-36AB31BCB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13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image" Target="../media/image34.tiff"/><Relationship Id="rId7" Type="http://schemas.microsoft.com/office/2007/relationships/hdphoto" Target="../media/hdphoto21.wdp"/><Relationship Id="rId12" Type="http://schemas.openxmlformats.org/officeDocument/2006/relationships/image" Target="../media/image6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.tiff"/><Relationship Id="rId5" Type="http://schemas.openxmlformats.org/officeDocument/2006/relationships/image" Target="../media/image36.tiff"/><Relationship Id="rId10" Type="http://schemas.openxmlformats.org/officeDocument/2006/relationships/image" Target="../media/image4.png"/><Relationship Id="rId4" Type="http://schemas.openxmlformats.org/officeDocument/2006/relationships/image" Target="../media/image35.tiff"/><Relationship Id="rId9" Type="http://schemas.microsoft.com/office/2007/relationships/hdphoto" Target="../media/hdphoto2.wdp"/><Relationship Id="rId1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4.png"/><Relationship Id="rId10" Type="http://schemas.openxmlformats.org/officeDocument/2006/relationships/image" Target="../media/image39.tiff"/><Relationship Id="rId4" Type="http://schemas.microsoft.com/office/2007/relationships/hdphoto" Target="../media/hdphoto1.wdp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tiff"/><Relationship Id="rId7" Type="http://schemas.openxmlformats.org/officeDocument/2006/relationships/image" Target="../media/image8.gif"/><Relationship Id="rId12" Type="http://schemas.openxmlformats.org/officeDocument/2006/relationships/image" Target="../media/image13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microsoft.com/office/2007/relationships/hdphoto" Target="../media/hdphoto1.wdp"/><Relationship Id="rId5" Type="http://schemas.openxmlformats.org/officeDocument/2006/relationships/image" Target="../media/image6.tiff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" y="0"/>
            <a:ext cx="9146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urple cr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47142"/>
            <a:ext cx="1911030" cy="19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43091"/>
            <a:ext cx="2717703" cy="275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458" y="483063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Advent 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-43091"/>
            <a:ext cx="7620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+mj-lt"/>
              </a:rPr>
              <a:t>Chúa Nhật III Mùa Vọng Năm B</a:t>
            </a:r>
          </a:p>
          <a:p>
            <a:pPr algn="ctr"/>
            <a:r>
              <a:rPr lang="vi-VN" sz="3200" dirty="0">
                <a:latin typeface="+mj-lt"/>
              </a:rPr>
              <a:t> </a:t>
            </a:r>
            <a:endParaRPr lang="en-AU" sz="3200" dirty="0">
              <a:latin typeface="+mj-lt"/>
            </a:endParaRPr>
          </a:p>
        </p:txBody>
      </p:sp>
      <p:pic>
        <p:nvPicPr>
          <p:cNvPr id="10" name="Picture 9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6" y="5067739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tim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712343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hong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95" y="4542222"/>
            <a:ext cx="496754" cy="13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Hung Doan\Pictures\hinh cut\nen tim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61" y="4731661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Hung Doan\Pictures\hinh cut\nen tim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55" y="4953000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67" y="5227071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47" y="4758792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51" y="5381213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79" y="5151588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57" y="5147208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www.saveoursetters.org/Flam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97" y="4714957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saveoursetters.org/Flam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37" y="4524145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ttp://www.saveoursetters.org/Flam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10" y="4323253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4485" y="5845112"/>
            <a:ext cx="76483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chemeClr val="bg1"/>
                </a:solidFill>
              </a:rPr>
              <a:t>17/12/2017</a:t>
            </a:r>
            <a:endParaRPr lang="en-AU" sz="2000" dirty="0"/>
          </a:p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Hùng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Phương</a:t>
            </a:r>
            <a:r>
              <a:rPr lang="en-US" sz="2000" dirty="0" smtClean="0">
                <a:solidFill>
                  <a:schemeClr val="bg1"/>
                </a:solidFill>
              </a:rPr>
              <a:t> &amp; Thanh </a:t>
            </a:r>
            <a:r>
              <a:rPr lang="en-US" sz="2000" dirty="0" err="1" smtClean="0">
                <a:solidFill>
                  <a:schemeClr val="bg1"/>
                </a:solidFill>
              </a:rPr>
              <a:t>Quảng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Thực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Hiện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4" name="Picture 23" descr="C:\Users\Hung Doan\Pictures\hinh cut\john tay gia 1.t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1" y="1966499"/>
            <a:ext cx="5072700" cy="278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530120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là tiếng người hô trong hoang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sửa đường cho thẳng để Đức Chúa đi, như ngôn sứ I-sai-a đã nói.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16632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John said, ‘I am,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Isaiah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prophesied:               a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that cries in the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wilderness:                           Make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straight way for the Lord.’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81" y="1712953"/>
            <a:ext cx="6425419" cy="361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2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191" y="5711545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nhóm được cử đi,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 người thuộc phái Pha-ri-sêu.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704" y="36971"/>
            <a:ext cx="86272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these men had been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                                     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Pharisees, 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7" y="1122754"/>
            <a:ext cx="7834623" cy="440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6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/>
              <a:t> 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Ki-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Ê-li-a hay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243" y="81212"/>
            <a:ext cx="86860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they put this further question to him,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‘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are you baptising if you are not the Christ, and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Elijah,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not the prophet?’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43" y="1626058"/>
            <a:ext cx="6408712" cy="360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62143" y="2866294"/>
            <a:ext cx="33722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Gio-an trả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"Tôi đây làm phép rửa trong nước. Nhưng có một vị đang ở giữa các ông mà các ông không biết.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1" y="188640"/>
            <a:ext cx="38941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replied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baptise with water; but there stands among you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unknown to you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9749"/>
            <a:ext cx="5724128" cy="321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44" y="42338"/>
            <a:ext cx="5064067" cy="284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36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7" y="3250404"/>
            <a:ext cx="26262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sẽ đến sau tôi và tôi không đáng cởi quai dép cho Người."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6800" y="188640"/>
            <a:ext cx="39436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one who is coming after me;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and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not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fit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undo his sandal-strap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6" y="3284780"/>
            <a:ext cx="6386414" cy="359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JOSEPH HUNG DOAN\Pictures\jesus\phuc am\new\New folder\luke\5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" y="-1"/>
            <a:ext cx="4679985" cy="325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78" y="1196752"/>
            <a:ext cx="7889792" cy="443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5632594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việc đó đã xảy ra tại Bê-ta-ni-a, bên kia sông Gio-đan, nơi ông Gio-an làm phép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958" y="116632"/>
            <a:ext cx="86345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happened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Bethany,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far side of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Jordan,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John was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baptising…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00" y="-14198"/>
            <a:ext cx="9204500" cy="685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ung Doan\Pictures\hinh cut\biet phai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97" y="3624397"/>
            <a:ext cx="3184493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ung Doan\Pictures\hinh cut\biet phai 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78" y="3769822"/>
            <a:ext cx="2514600" cy="30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ung Doan\Pictures\hinh cut\john tay gia 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04" y="3526772"/>
            <a:ext cx="2943896" cy="334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purple cros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11" y="269142"/>
            <a:ext cx="188595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06284" y="1484537"/>
            <a:ext cx="350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III Mùa Vọng Năm B</a:t>
            </a:r>
          </a:p>
          <a:p>
            <a:pPr algn="ctr"/>
            <a:r>
              <a:rPr lang="vi-VN" sz="3200" b="1" dirty="0">
                <a:latin typeface="+mj-lt"/>
              </a:rPr>
              <a:t> </a:t>
            </a:r>
            <a:endParaRPr lang="en-AU" sz="3200" b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0" y="70833"/>
            <a:ext cx="43165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Advent 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pic>
        <p:nvPicPr>
          <p:cNvPr id="11" name="Picture 10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70" y="1086495"/>
            <a:ext cx="3095586" cy="31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28" y="2073181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Hung Doan\Pictures\hinh cut\nen tim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17" y="1625179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Hung Doan\Pictures\hinh cut\nen hong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94" y="1544748"/>
            <a:ext cx="496754" cy="13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Hung Doan\Pictures\hinh cut\nen tim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80" y="1688741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Hung Doan\Pictures\hinh cut\nen tim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816216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" y="2225581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10" y="2367270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72" y="2109500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09" y="2204150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saveoursetters.org/Flame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94" y="1424605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ttp://www.saveoursetters.org/Flame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30" y="1625179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www.saveoursetters.org/Flame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77" y="1345065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85859"/>
            <a:ext cx="327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Advent 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pic>
        <p:nvPicPr>
          <p:cNvPr id="6" name="Picture 5" descr="Image result for purple cr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81" y="148244"/>
            <a:ext cx="2369437" cy="236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0" y="167698"/>
            <a:ext cx="381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+mj-lt"/>
              </a:rPr>
              <a:t>Chúa Nhật III </a:t>
            </a:r>
            <a:r>
              <a:rPr lang="en-US" sz="3200" dirty="0" smtClean="0">
                <a:solidFill>
                  <a:srgbClr val="FFFF00"/>
                </a:solidFill>
                <a:latin typeface="+mj-lt"/>
              </a:rPr>
              <a:t>                 </a:t>
            </a:r>
            <a:r>
              <a:rPr lang="vi-VN" sz="3200" dirty="0" smtClean="0">
                <a:solidFill>
                  <a:srgbClr val="FFFF00"/>
                </a:solidFill>
                <a:latin typeface="+mj-lt"/>
              </a:rPr>
              <a:t>Mùa </a:t>
            </a:r>
            <a:r>
              <a:rPr lang="vi-VN" sz="3200" dirty="0">
                <a:solidFill>
                  <a:srgbClr val="FFFF00"/>
                </a:solidFill>
                <a:latin typeface="+mj-lt"/>
              </a:rPr>
              <a:t>Vọng Năm B</a:t>
            </a:r>
          </a:p>
          <a:p>
            <a:pPr algn="ctr"/>
            <a:r>
              <a:rPr lang="vi-VN" sz="3200" dirty="0">
                <a:latin typeface="+mj-lt"/>
              </a:rPr>
              <a:t> </a:t>
            </a:r>
            <a:endParaRPr lang="en-AU" sz="3200" dirty="0">
              <a:latin typeface="+mj-lt"/>
            </a:endParaRPr>
          </a:p>
        </p:txBody>
      </p:sp>
      <p:pic>
        <p:nvPicPr>
          <p:cNvPr id="9" name="Picture 8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31147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hong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284" y="2917436"/>
            <a:ext cx="496754" cy="13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17" y="3124200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87327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59" y="3429001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04" y="3698540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53" y="3124200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896" y="3256208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57" y="3644624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213" y="3368490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82" y="3211433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659" y="2930270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39" y="2719866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Hung Doan\Pictures\hinh cut\john tay gia 2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11" y="3087327"/>
            <a:ext cx="2755764" cy="38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2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ung Doan\Pictures\hinh cut\bible joh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468"/>
            <a:ext cx="3276600" cy="225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3091" y="854236"/>
            <a:ext cx="27703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1:6-8.19-28</a:t>
            </a: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1:6-8.19-28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57" y="3528720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hong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41" y="3032181"/>
            <a:ext cx="496754" cy="13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402" y="3125782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Hung Doan\Pictures\hinh cut\nen tim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73895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Hung Doan\Pictures\hinh cut\nen tim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41" y="3328781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57" y="3681120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483" y="3124200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544" y="2908338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56" y="2800116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99" y="3922223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39" y="3827547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94" y="3832442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ung Doan\Pictures\hinh cut\chua la anh sang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281807"/>
            <a:ext cx="1448254" cy="3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urple cross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69" y="362178"/>
            <a:ext cx="2369437" cy="236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ung Doan\Pictures\hinh cut\rua toi 5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70" y="3852425"/>
            <a:ext cx="3193025" cy="303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82" y="1317856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5638800"/>
            <a:ext cx="8740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 smtClean="0"/>
              <a:t>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một người được Thiên Chúa sai đến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 là Gio-an.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54997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man came, sent by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God. His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was John.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5510"/>
            <a:ext cx="8355426" cy="471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8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19800" y="3433087"/>
            <a:ext cx="30910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 smtClean="0"/>
              <a:t>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đến để làm chứng,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làm chứng về ánh sáng,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mọi người nhờ ông mà tin.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714" y="-73213"/>
            <a:ext cx="31770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came as a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witness, as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witness to speak for the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light, so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everyone might believe through him.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087"/>
            <a:ext cx="6064950" cy="342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13"/>
            <a:ext cx="5605670" cy="316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00" y="-217740"/>
            <a:ext cx="3095586" cy="31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26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339" y="5638800"/>
            <a:ext cx="8992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không phải là ánh sáng,nhưng ông đến để làm chứng về ánh sáng</a:t>
            </a:r>
            <a:r>
              <a:rPr lang="vi-VN" sz="3200" dirty="0" smtClean="0">
                <a:solidFill>
                  <a:schemeClr val="bg1"/>
                </a:solidFill>
              </a:rPr>
              <a:t>.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2625"/>
            <a:ext cx="906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was not the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light, only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witness to speak for the light.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3" y="1192008"/>
            <a:ext cx="7915595" cy="446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83" y="635050"/>
            <a:ext cx="3095586" cy="31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8375" y="2817182"/>
            <a:ext cx="35283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đây là lời chứng của ông Gio-an, khi người Do-thái từ Giê-ru-sa-lem cử một số tư tế và mấy thầy Lê-vi đến hỏi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"Ông là ai ?"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78" y="91142"/>
            <a:ext cx="3888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how John appeared as a witness. When the Jews sent priests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Levites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Jerusalem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him, ‘Who are you?’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23" y="27219"/>
            <a:ext cx="4962356" cy="27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15" y="3743233"/>
            <a:ext cx="5511689" cy="30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0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204" y="578078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tuyên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thắn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tuyên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Ki-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."</a:t>
            </a:r>
          </a:p>
        </p:txBody>
      </p:sp>
      <p:sp>
        <p:nvSpPr>
          <p:cNvPr id="3" name="Rectangle 2"/>
          <p:cNvSpPr/>
          <p:nvPr/>
        </p:nvSpPr>
        <p:spPr>
          <a:xfrm>
            <a:off x="269204" y="147540"/>
            <a:ext cx="86345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not only declared, but he declared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quite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openly, ‘I am not the Christ.’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26" y="1298392"/>
            <a:ext cx="7762131" cy="4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11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7984" y="3212975"/>
            <a:ext cx="4550970" cy="3572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lại hỏi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"Vậy thì thế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nào?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có phải là ông Ê-li-a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không?" 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nói: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"Không phải."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"Ông có phải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 ngôn sứ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chăng?"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đáp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61483"/>
            <a:ext cx="314941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asked,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Elijah?’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am not,’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said.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 the Prophet?’ He answered, ‘No.’ </a:t>
            </a:r>
          </a:p>
        </p:txBody>
      </p:sp>
      <p:sp>
        <p:nvSpPr>
          <p:cNvPr id="4" name="Rectangle 3"/>
          <p:cNvSpPr/>
          <p:nvPr/>
        </p:nvSpPr>
        <p:spPr>
          <a:xfrm>
            <a:off x="9828584" y="648834"/>
            <a:ext cx="14221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u="sng" dirty="0" smtClean="0">
                <a:solidFill>
                  <a:srgbClr val="FFFF00"/>
                </a:solidFill>
              </a:rPr>
              <a:t>Elijah</a:t>
            </a:r>
            <a:endParaRPr lang="en-AU" sz="4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368475"/>
            <a:ext cx="4427984" cy="24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35" y="0"/>
            <a:ext cx="5811095" cy="326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3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64088" y="3050560"/>
            <a:ext cx="3672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</a:rPr>
              <a:t>Họ liền nói với ông : "Thế ông là ai, </a:t>
            </a:r>
            <a:r>
              <a:rPr lang="en-US" sz="3200" dirty="0" smtClean="0">
                <a:solidFill>
                  <a:schemeClr val="bg1"/>
                </a:solidFill>
              </a:rPr>
              <a:t>                   </a:t>
            </a:r>
            <a:r>
              <a:rPr lang="vi-VN" sz="3200" dirty="0" smtClean="0">
                <a:solidFill>
                  <a:schemeClr val="bg1"/>
                </a:solidFill>
              </a:rPr>
              <a:t>để </a:t>
            </a:r>
            <a:r>
              <a:rPr lang="vi-VN" sz="3200" dirty="0">
                <a:solidFill>
                  <a:schemeClr val="bg1"/>
                </a:solidFill>
              </a:rPr>
              <a:t>chúng tôi còn trả lời cho những người đã cử chúng tôi </a:t>
            </a:r>
            <a:r>
              <a:rPr lang="vi-VN" sz="3200" dirty="0" smtClean="0">
                <a:solidFill>
                  <a:schemeClr val="bg1"/>
                </a:solidFill>
              </a:rPr>
              <a:t>đến? </a:t>
            </a:r>
            <a:r>
              <a:rPr lang="vi-VN" sz="3200" dirty="0">
                <a:solidFill>
                  <a:schemeClr val="bg1"/>
                </a:solidFill>
              </a:rPr>
              <a:t>Ông nói gì về chính </a:t>
            </a:r>
            <a:r>
              <a:rPr lang="vi-VN" sz="3200" dirty="0" smtClean="0">
                <a:solidFill>
                  <a:schemeClr val="bg1"/>
                </a:solidFill>
              </a:rPr>
              <a:t>ông?"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6632"/>
            <a:ext cx="36772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they said to him, ‘Who are you? We must take back an answer to those who sent us. What have you to say about yourself?’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3" y="3886200"/>
            <a:ext cx="5270507" cy="296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82" y="-5955"/>
            <a:ext cx="5436457" cy="305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3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532</Words>
  <Application>Microsoft Office PowerPoint</Application>
  <PresentationFormat>On-screen Show (4:3)</PresentationFormat>
  <Paragraphs>55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Anthony Nguyen</cp:lastModifiedBy>
  <cp:revision>33</cp:revision>
  <dcterms:created xsi:type="dcterms:W3CDTF">2017-04-26T05:39:10Z</dcterms:created>
  <dcterms:modified xsi:type="dcterms:W3CDTF">2017-12-16T02:35:16Z</dcterms:modified>
</cp:coreProperties>
</file>